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66" r:id="rId3"/>
    <p:sldId id="267" r:id="rId4"/>
    <p:sldId id="268" r:id="rId5"/>
    <p:sldId id="26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D40"/>
    <a:srgbClr val="008A8A"/>
    <a:srgbClr val="A6A6A6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48755-9FB3-401C-96B2-D7E4FEDC9002}" v="19" dt="2024-08-13T10:33:16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41" autoAdjust="0"/>
  </p:normalViewPr>
  <p:slideViewPr>
    <p:cSldViewPr snapToGrid="0">
      <p:cViewPr varScale="1">
        <p:scale>
          <a:sx n="94" d="100"/>
          <a:sy n="94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bolcs Szinvai" userId="a3e1be5eb86e99da" providerId="LiveId" clId="{95748755-9FB3-401C-96B2-D7E4FEDC9002}"/>
    <pc:docChg chg="undo custSel modSld modMainMaster">
      <pc:chgData name="Szabolcs Szinvai" userId="a3e1be5eb86e99da" providerId="LiveId" clId="{95748755-9FB3-401C-96B2-D7E4FEDC9002}" dt="2024-08-13T10:33:16.566" v="77"/>
      <pc:docMkLst>
        <pc:docMk/>
      </pc:docMkLst>
      <pc:sldChg chg="modSp mod">
        <pc:chgData name="Szabolcs Szinvai" userId="a3e1be5eb86e99da" providerId="LiveId" clId="{95748755-9FB3-401C-96B2-D7E4FEDC9002}" dt="2024-08-13T10:31:31.495" v="56" actId="20577"/>
        <pc:sldMkLst>
          <pc:docMk/>
          <pc:sldMk cId="1569462656" sldId="265"/>
        </pc:sldMkLst>
        <pc:spChg chg="mod">
          <ac:chgData name="Szabolcs Szinvai" userId="a3e1be5eb86e99da" providerId="LiveId" clId="{95748755-9FB3-401C-96B2-D7E4FEDC9002}" dt="2024-08-13T10:31:31.495" v="56" actId="20577"/>
          <ac:spMkLst>
            <pc:docMk/>
            <pc:sldMk cId="1569462656" sldId="265"/>
            <ac:spMk id="2" creationId="{878FD6A1-2BE4-025E-9647-532B8F0A3102}"/>
          </ac:spMkLst>
        </pc:spChg>
      </pc:sldChg>
      <pc:sldMasterChg chg="modSp modSldLayout">
        <pc:chgData name="Szabolcs Szinvai" userId="a3e1be5eb86e99da" providerId="LiveId" clId="{95748755-9FB3-401C-96B2-D7E4FEDC9002}" dt="2024-08-13T10:33:16.566" v="77"/>
        <pc:sldMasterMkLst>
          <pc:docMk/>
          <pc:sldMasterMk cId="2493769105" sldId="2147483648"/>
        </pc:sldMasterMkLst>
        <pc:spChg chg="mod">
          <ac:chgData name="Szabolcs Szinvai" userId="a3e1be5eb86e99da" providerId="LiveId" clId="{95748755-9FB3-401C-96B2-D7E4FEDC9002}" dt="2024-08-13T10:29:17.458" v="9" actId="404"/>
          <ac:spMkLst>
            <pc:docMk/>
            <pc:sldMasterMk cId="2493769105" sldId="2147483648"/>
            <ac:spMk id="2" creationId="{B64EA666-11E0-0DF4-2BEB-DB3531B7D88C}"/>
          </ac:spMkLst>
        </pc:spChg>
        <pc:sldLayoutChg chg="addSp delSp modSp mod">
          <pc:chgData name="Szabolcs Szinvai" userId="a3e1be5eb86e99da" providerId="LiveId" clId="{95748755-9FB3-401C-96B2-D7E4FEDC9002}" dt="2024-08-13T10:33:06.753" v="73" actId="1076"/>
          <pc:sldLayoutMkLst>
            <pc:docMk/>
            <pc:sldMasterMk cId="2493769105" sldId="2147483648"/>
            <pc:sldLayoutMk cId="3034985998" sldId="2147483654"/>
          </pc:sldLayoutMkLst>
          <pc:spChg chg="mod">
            <ac:chgData name="Szabolcs Szinvai" userId="a3e1be5eb86e99da" providerId="LiveId" clId="{95748755-9FB3-401C-96B2-D7E4FEDC9002}" dt="2024-08-13T10:32:05.632" v="63" actId="20577"/>
            <ac:spMkLst>
              <pc:docMk/>
              <pc:sldMasterMk cId="2493769105" sldId="2147483648"/>
              <pc:sldLayoutMk cId="3034985998" sldId="2147483654"/>
              <ac:spMk id="17" creationId="{9C46646F-4943-CBC8-1111-004DB55EC128}"/>
            </ac:spMkLst>
          </pc:spChg>
          <pc:picChg chg="add del mod">
            <ac:chgData name="Szabolcs Szinvai" userId="a3e1be5eb86e99da" providerId="LiveId" clId="{95748755-9FB3-401C-96B2-D7E4FEDC9002}" dt="2024-08-13T10:33:06.753" v="73" actId="1076"/>
            <ac:picMkLst>
              <pc:docMk/>
              <pc:sldMasterMk cId="2493769105" sldId="2147483648"/>
              <pc:sldLayoutMk cId="3034985998" sldId="2147483654"/>
              <ac:picMk id="2" creationId="{C725CAA0-6FE7-DF4D-BA74-F09D3EABFEC1}"/>
            </ac:picMkLst>
          </pc:picChg>
          <pc:picChg chg="mod">
            <ac:chgData name="Szabolcs Szinvai" userId="a3e1be5eb86e99da" providerId="LiveId" clId="{95748755-9FB3-401C-96B2-D7E4FEDC9002}" dt="2024-08-13T10:33:00.978" v="72" actId="1076"/>
            <ac:picMkLst>
              <pc:docMk/>
              <pc:sldMasterMk cId="2493769105" sldId="2147483648"/>
              <pc:sldLayoutMk cId="3034985998" sldId="2147483654"/>
              <ac:picMk id="3" creationId="{91E4ACF8-3DAE-5EB7-B2AB-F28D57F34F03}"/>
            </ac:picMkLst>
          </pc:picChg>
        </pc:sldLayoutChg>
        <pc:sldLayoutChg chg="addSp delSp modSp mod">
          <pc:chgData name="Szabolcs Szinvai" userId="a3e1be5eb86e99da" providerId="LiveId" clId="{95748755-9FB3-401C-96B2-D7E4FEDC9002}" dt="2024-08-13T10:33:16.566" v="77"/>
          <pc:sldLayoutMkLst>
            <pc:docMk/>
            <pc:sldMasterMk cId="2493769105" sldId="2147483648"/>
            <pc:sldLayoutMk cId="2228488905" sldId="2147483655"/>
          </pc:sldLayoutMkLst>
          <pc:spChg chg="mod">
            <ac:chgData name="Szabolcs Szinvai" userId="a3e1be5eb86e99da" providerId="LiveId" clId="{95748755-9FB3-401C-96B2-D7E4FEDC9002}" dt="2024-08-13T10:32:20.413" v="70" actId="20577"/>
            <ac:spMkLst>
              <pc:docMk/>
              <pc:sldMasterMk cId="2493769105" sldId="2147483648"/>
              <pc:sldLayoutMk cId="2228488905" sldId="2147483655"/>
              <ac:spMk id="17" creationId="{9C46646F-4943-CBC8-1111-004DB55EC128}"/>
            </ac:spMkLst>
          </pc:spChg>
          <pc:picChg chg="del">
            <ac:chgData name="Szabolcs Szinvai" userId="a3e1be5eb86e99da" providerId="LiveId" clId="{95748755-9FB3-401C-96B2-D7E4FEDC9002}" dt="2024-08-13T10:28:00.785" v="3" actId="478"/>
            <ac:picMkLst>
              <pc:docMk/>
              <pc:sldMasterMk cId="2493769105" sldId="2147483648"/>
              <pc:sldLayoutMk cId="2228488905" sldId="2147483655"/>
              <ac:picMk id="2" creationId="{C725CAA0-6FE7-DF4D-BA74-F09D3EABFEC1}"/>
            </ac:picMkLst>
          </pc:picChg>
          <pc:picChg chg="del">
            <ac:chgData name="Szabolcs Szinvai" userId="a3e1be5eb86e99da" providerId="LiveId" clId="{95748755-9FB3-401C-96B2-D7E4FEDC9002}" dt="2024-08-13T10:28:01.151" v="4" actId="478"/>
            <ac:picMkLst>
              <pc:docMk/>
              <pc:sldMasterMk cId="2493769105" sldId="2147483648"/>
              <pc:sldLayoutMk cId="2228488905" sldId="2147483655"/>
              <ac:picMk id="3" creationId="{91E4ACF8-3DAE-5EB7-B2AB-F28D57F34F03}"/>
            </ac:picMkLst>
          </pc:picChg>
          <pc:picChg chg="add del mod">
            <ac:chgData name="Szabolcs Szinvai" userId="a3e1be5eb86e99da" providerId="LiveId" clId="{95748755-9FB3-401C-96B2-D7E4FEDC9002}" dt="2024-08-13T10:33:15.460" v="76" actId="478"/>
            <ac:picMkLst>
              <pc:docMk/>
              <pc:sldMasterMk cId="2493769105" sldId="2147483648"/>
              <pc:sldLayoutMk cId="2228488905" sldId="2147483655"/>
              <ac:picMk id="5" creationId="{83FFBBD5-598F-C87E-54C3-77BA7191D45F}"/>
            </ac:picMkLst>
          </pc:picChg>
          <pc:picChg chg="add del mod">
            <ac:chgData name="Szabolcs Szinvai" userId="a3e1be5eb86e99da" providerId="LiveId" clId="{95748755-9FB3-401C-96B2-D7E4FEDC9002}" dt="2024-08-13T10:33:14.590" v="74" actId="478"/>
            <ac:picMkLst>
              <pc:docMk/>
              <pc:sldMasterMk cId="2493769105" sldId="2147483648"/>
              <pc:sldLayoutMk cId="2228488905" sldId="2147483655"/>
              <ac:picMk id="7" creationId="{2006D15C-460D-FC21-183A-DB0C2AEC19B0}"/>
            </ac:picMkLst>
          </pc:picChg>
          <pc:picChg chg="add del mod">
            <ac:chgData name="Szabolcs Szinvai" userId="a3e1be5eb86e99da" providerId="LiveId" clId="{95748755-9FB3-401C-96B2-D7E4FEDC9002}" dt="2024-08-13T10:33:14.952" v="75" actId="478"/>
            <ac:picMkLst>
              <pc:docMk/>
              <pc:sldMasterMk cId="2493769105" sldId="2147483648"/>
              <pc:sldLayoutMk cId="2228488905" sldId="2147483655"/>
              <ac:picMk id="8" creationId="{C5A7C3BE-36F4-C654-CCDB-F4F42DF54B73}"/>
            </ac:picMkLst>
          </pc:picChg>
          <pc:picChg chg="add mod">
            <ac:chgData name="Szabolcs Szinvai" userId="a3e1be5eb86e99da" providerId="LiveId" clId="{95748755-9FB3-401C-96B2-D7E4FEDC9002}" dt="2024-08-13T10:33:16.566" v="77"/>
            <ac:picMkLst>
              <pc:docMk/>
              <pc:sldMasterMk cId="2493769105" sldId="2147483648"/>
              <pc:sldLayoutMk cId="2228488905" sldId="2147483655"/>
              <ac:picMk id="9" creationId="{6FDBBE22-4571-1BB2-4EDA-078E8F09255A}"/>
            </ac:picMkLst>
          </pc:picChg>
          <pc:picChg chg="add mod">
            <ac:chgData name="Szabolcs Szinvai" userId="a3e1be5eb86e99da" providerId="LiveId" clId="{95748755-9FB3-401C-96B2-D7E4FEDC9002}" dt="2024-08-13T10:33:16.566" v="77"/>
            <ac:picMkLst>
              <pc:docMk/>
              <pc:sldMasterMk cId="2493769105" sldId="2147483648"/>
              <pc:sldLayoutMk cId="2228488905" sldId="2147483655"/>
              <ac:picMk id="10" creationId="{E72C0B6F-012C-CC07-52E1-7E759F0F1C07}"/>
            </ac:picMkLst>
          </pc:picChg>
          <pc:picChg chg="add mod">
            <ac:chgData name="Szabolcs Szinvai" userId="a3e1be5eb86e99da" providerId="LiveId" clId="{95748755-9FB3-401C-96B2-D7E4FEDC9002}" dt="2024-08-13T10:33:16.566" v="77"/>
            <ac:picMkLst>
              <pc:docMk/>
              <pc:sldMasterMk cId="2493769105" sldId="2147483648"/>
              <pc:sldLayoutMk cId="2228488905" sldId="2147483655"/>
              <ac:picMk id="11" creationId="{539518A0-52C5-F399-71BB-A7BAE741B37E}"/>
            </ac:picMkLst>
          </pc:picChg>
          <pc:picChg chg="del">
            <ac:chgData name="Szabolcs Szinvai" userId="a3e1be5eb86e99da" providerId="LiveId" clId="{95748755-9FB3-401C-96B2-D7E4FEDC9002}" dt="2024-08-13T10:28:01.730" v="5" actId="478"/>
            <ac:picMkLst>
              <pc:docMk/>
              <pc:sldMasterMk cId="2493769105" sldId="2147483648"/>
              <pc:sldLayoutMk cId="2228488905" sldId="2147483655"/>
              <ac:picMk id="12" creationId="{0D48FAF7-5A41-25EF-D978-695930688DF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3E88-28DD-41BC-ABBF-6AE877D45A27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DB4A-E237-4097-9E73-710C4EEE8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DB4A-E237-4097-9E73-710C4EEE8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0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EDB4A-E237-4097-9E73-710C4EEE8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0D48FAF7-5A41-25EF-D978-695930688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958" y="179506"/>
            <a:ext cx="1001044" cy="90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18929F-40FD-AB98-A7F8-9A9FDD96F573}"/>
              </a:ext>
            </a:extLst>
          </p:cNvPr>
          <p:cNvSpPr/>
          <p:nvPr userDrawn="1"/>
        </p:nvSpPr>
        <p:spPr>
          <a:xfrm>
            <a:off x="0" y="0"/>
            <a:ext cx="7112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4B4AD9-B34C-98D7-2CC4-E62EC421DA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324" y="1513404"/>
            <a:ext cx="5591675" cy="1836738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8A8A"/>
                </a:solidFill>
              </a:defRPr>
            </a:lvl1pPr>
          </a:lstStyle>
          <a:p>
            <a:r>
              <a:rPr lang="en-US"/>
              <a:t>Paper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C46646F-4943-CBC8-1111-004DB55EC1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24" y="3879249"/>
            <a:ext cx="4999286" cy="54912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A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Authors: First Name Last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6BA471-9730-1408-7787-4B8E7490494F}"/>
              </a:ext>
            </a:extLst>
          </p:cNvPr>
          <p:cNvSpPr txBox="1"/>
          <p:nvPr userDrawn="1"/>
        </p:nvSpPr>
        <p:spPr>
          <a:xfrm>
            <a:off x="885071" y="124919"/>
            <a:ext cx="415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008A8A"/>
                </a:solidFill>
              </a:rPr>
              <a:t>15</a:t>
            </a:r>
            <a:r>
              <a:rPr lang="en-US" sz="2000" b="1" i="1" baseline="30000">
                <a:solidFill>
                  <a:srgbClr val="008A8A"/>
                </a:solidFill>
              </a:rPr>
              <a:t>th</a:t>
            </a:r>
            <a:r>
              <a:rPr lang="en-US" sz="2000" b="1" i="1">
                <a:solidFill>
                  <a:srgbClr val="008A8A"/>
                </a:solidFill>
              </a:rPr>
              <a:t> </a:t>
            </a:r>
            <a:r>
              <a:rPr lang="en-US" sz="2400" b="1" i="1">
                <a:solidFill>
                  <a:srgbClr val="00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</a:t>
            </a:r>
            <a:r>
              <a:rPr lang="en-US" sz="2000" b="1" i="0">
                <a:solidFill>
                  <a:srgbClr val="008A8A"/>
                </a:solidFill>
              </a:rPr>
              <a:t> PhD Symposium 2024</a:t>
            </a:r>
          </a:p>
          <a:p>
            <a:r>
              <a:rPr lang="en-US" sz="2000" b="1" i="0">
                <a:solidFill>
                  <a:srgbClr val="008A8A"/>
                </a:solidFill>
              </a:rPr>
              <a:t>Budapest</a:t>
            </a:r>
            <a:endParaRPr lang="en-US" sz="2000" b="1" i="1">
              <a:solidFill>
                <a:srgbClr val="008A8A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38A0BEC-8355-0D93-F7EC-DB805BF91B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324" y="4683641"/>
            <a:ext cx="4999539" cy="834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8A8A"/>
                </a:solidFill>
              </a:defRPr>
            </a:lvl1pPr>
          </a:lstStyle>
          <a:p>
            <a:pPr lvl="0"/>
            <a:r>
              <a:rPr lang="en-US"/>
              <a:t>University/ Country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3D72F9-0763-31F6-C8F0-679B5220808D}"/>
              </a:ext>
            </a:extLst>
          </p:cNvPr>
          <p:cNvCxnSpPr/>
          <p:nvPr userDrawn="1"/>
        </p:nvCxnSpPr>
        <p:spPr>
          <a:xfrm>
            <a:off x="885324" y="3629542"/>
            <a:ext cx="5591675" cy="0"/>
          </a:xfrm>
          <a:prstGeom prst="line">
            <a:avLst/>
          </a:prstGeom>
          <a:ln>
            <a:solidFill>
              <a:srgbClr val="008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725CAA0-6FE7-DF4D-BA74-F09D3EABFE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594" y="169820"/>
            <a:ext cx="1159894" cy="90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E4ACF8-3DAE-5EB7-B2AB-F28D57F34F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9595" y="305506"/>
            <a:ext cx="2427256" cy="648000"/>
          </a:xfrm>
          <a:prstGeom prst="rect">
            <a:avLst/>
          </a:prstGeom>
        </p:spPr>
      </p:pic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0DF5D2B6-354A-21A0-2A6A-CB14173CBD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071" y="5789573"/>
            <a:ext cx="2700000" cy="900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University logo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DC297-30EC-353F-3346-DD6B92627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58734" y="1242876"/>
            <a:ext cx="6133263" cy="5615123"/>
          </a:xfrm>
          <a:custGeom>
            <a:avLst/>
            <a:gdLst>
              <a:gd name="connsiteX0" fmla="*/ 3979684 w 6797129"/>
              <a:gd name="connsiteY0" fmla="*/ 6185698 h 6733960"/>
              <a:gd name="connsiteX1" fmla="*/ 4193794 w 6797129"/>
              <a:gd name="connsiteY1" fmla="*/ 6274385 h 6733960"/>
              <a:gd name="connsiteX2" fmla="*/ 4653369 w 6797129"/>
              <a:gd name="connsiteY2" fmla="*/ 6733960 h 6733960"/>
              <a:gd name="connsiteX3" fmla="*/ 3305999 w 6797129"/>
              <a:gd name="connsiteY3" fmla="*/ 6733960 h 6733960"/>
              <a:gd name="connsiteX4" fmla="*/ 3765574 w 6797129"/>
              <a:gd name="connsiteY4" fmla="*/ 6274385 h 6733960"/>
              <a:gd name="connsiteX5" fmla="*/ 3979684 w 6797129"/>
              <a:gd name="connsiteY5" fmla="*/ 6185698 h 6733960"/>
              <a:gd name="connsiteX6" fmla="*/ 2583391 w 6797129"/>
              <a:gd name="connsiteY6" fmla="*/ 4823700 h 6733960"/>
              <a:gd name="connsiteX7" fmla="*/ 2797502 w 6797129"/>
              <a:gd name="connsiteY7" fmla="*/ 4912387 h 6733960"/>
              <a:gd name="connsiteX8" fmla="*/ 3706381 w 6797129"/>
              <a:gd name="connsiteY8" fmla="*/ 5821267 h 6733960"/>
              <a:gd name="connsiteX9" fmla="*/ 3706381 w 6797129"/>
              <a:gd name="connsiteY9" fmla="*/ 6249486 h 6733960"/>
              <a:gd name="connsiteX10" fmla="*/ 3221907 w 6797129"/>
              <a:gd name="connsiteY10" fmla="*/ 6733960 h 6733960"/>
              <a:gd name="connsiteX11" fmla="*/ 1944875 w 6797129"/>
              <a:gd name="connsiteY11" fmla="*/ 6733960 h 6733960"/>
              <a:gd name="connsiteX12" fmla="*/ 1460402 w 6797129"/>
              <a:gd name="connsiteY12" fmla="*/ 6249486 h 6733960"/>
              <a:gd name="connsiteX13" fmla="*/ 1460402 w 6797129"/>
              <a:gd name="connsiteY13" fmla="*/ 5821267 h 6733960"/>
              <a:gd name="connsiteX14" fmla="*/ 2369282 w 6797129"/>
              <a:gd name="connsiteY14" fmla="*/ 4912387 h 6733960"/>
              <a:gd name="connsiteX15" fmla="*/ 2583391 w 6797129"/>
              <a:gd name="connsiteY15" fmla="*/ 4823700 h 6733960"/>
              <a:gd name="connsiteX16" fmla="*/ 5371026 w 6797129"/>
              <a:gd name="connsiteY16" fmla="*/ 4794356 h 6733960"/>
              <a:gd name="connsiteX17" fmla="*/ 5585135 w 6797129"/>
              <a:gd name="connsiteY17" fmla="*/ 4883043 h 6733960"/>
              <a:gd name="connsiteX18" fmla="*/ 6494014 w 6797129"/>
              <a:gd name="connsiteY18" fmla="*/ 5791923 h 6733960"/>
              <a:gd name="connsiteX19" fmla="*/ 6494014 w 6797129"/>
              <a:gd name="connsiteY19" fmla="*/ 6220142 h 6733960"/>
              <a:gd name="connsiteX20" fmla="*/ 5980197 w 6797129"/>
              <a:gd name="connsiteY20" fmla="*/ 6733960 h 6733960"/>
              <a:gd name="connsiteX21" fmla="*/ 4761854 w 6797129"/>
              <a:gd name="connsiteY21" fmla="*/ 6733960 h 6733960"/>
              <a:gd name="connsiteX22" fmla="*/ 4248037 w 6797129"/>
              <a:gd name="connsiteY22" fmla="*/ 6220142 h 6733960"/>
              <a:gd name="connsiteX23" fmla="*/ 4248037 w 6797129"/>
              <a:gd name="connsiteY23" fmla="*/ 5791923 h 6733960"/>
              <a:gd name="connsiteX24" fmla="*/ 5156916 w 6797129"/>
              <a:gd name="connsiteY24" fmla="*/ 4883044 h 6733960"/>
              <a:gd name="connsiteX25" fmla="*/ 5371026 w 6797129"/>
              <a:gd name="connsiteY25" fmla="*/ 4794356 h 6733960"/>
              <a:gd name="connsiteX26" fmla="*/ 1211677 w 6797129"/>
              <a:gd name="connsiteY26" fmla="*/ 3432359 h 6733960"/>
              <a:gd name="connsiteX27" fmla="*/ 1425787 w 6797129"/>
              <a:gd name="connsiteY27" fmla="*/ 3521046 h 6733960"/>
              <a:gd name="connsiteX28" fmla="*/ 2334667 w 6797129"/>
              <a:gd name="connsiteY28" fmla="*/ 4429926 h 6733960"/>
              <a:gd name="connsiteX29" fmla="*/ 2334667 w 6797129"/>
              <a:gd name="connsiteY29" fmla="*/ 4858146 h 6733960"/>
              <a:gd name="connsiteX30" fmla="*/ 1425787 w 6797129"/>
              <a:gd name="connsiteY30" fmla="*/ 5767025 h 6733960"/>
              <a:gd name="connsiteX31" fmla="*/ 997568 w 6797129"/>
              <a:gd name="connsiteY31" fmla="*/ 5767025 h 6733960"/>
              <a:gd name="connsiteX32" fmla="*/ 88688 w 6797129"/>
              <a:gd name="connsiteY32" fmla="*/ 4858146 h 6733960"/>
              <a:gd name="connsiteX33" fmla="*/ 88688 w 6797129"/>
              <a:gd name="connsiteY33" fmla="*/ 4429926 h 6733960"/>
              <a:gd name="connsiteX34" fmla="*/ 997568 w 6797129"/>
              <a:gd name="connsiteY34" fmla="*/ 3521046 h 6733960"/>
              <a:gd name="connsiteX35" fmla="*/ 1211677 w 6797129"/>
              <a:gd name="connsiteY35" fmla="*/ 3432359 h 6733960"/>
              <a:gd name="connsiteX36" fmla="*/ 3974733 w 6797129"/>
              <a:gd name="connsiteY36" fmla="*/ 3432358 h 6733960"/>
              <a:gd name="connsiteX37" fmla="*/ 4188843 w 6797129"/>
              <a:gd name="connsiteY37" fmla="*/ 3521045 h 6733960"/>
              <a:gd name="connsiteX38" fmla="*/ 5097722 w 6797129"/>
              <a:gd name="connsiteY38" fmla="*/ 4429925 h 6733960"/>
              <a:gd name="connsiteX39" fmla="*/ 5097723 w 6797129"/>
              <a:gd name="connsiteY39" fmla="*/ 4858145 h 6733960"/>
              <a:gd name="connsiteX40" fmla="*/ 4188843 w 6797129"/>
              <a:gd name="connsiteY40" fmla="*/ 5767025 h 6733960"/>
              <a:gd name="connsiteX41" fmla="*/ 3760624 w 6797129"/>
              <a:gd name="connsiteY41" fmla="*/ 5767024 h 6733960"/>
              <a:gd name="connsiteX42" fmla="*/ 2851744 w 6797129"/>
              <a:gd name="connsiteY42" fmla="*/ 4858145 h 6733960"/>
              <a:gd name="connsiteX43" fmla="*/ 2851744 w 6797129"/>
              <a:gd name="connsiteY43" fmla="*/ 4429925 h 6733960"/>
              <a:gd name="connsiteX44" fmla="*/ 3760623 w 6797129"/>
              <a:gd name="connsiteY44" fmla="*/ 3521045 h 6733960"/>
              <a:gd name="connsiteX45" fmla="*/ 3974733 w 6797129"/>
              <a:gd name="connsiteY45" fmla="*/ 3432358 h 6733960"/>
              <a:gd name="connsiteX46" fmla="*/ 6762369 w 6797129"/>
              <a:gd name="connsiteY46" fmla="*/ 3403014 h 6733960"/>
              <a:gd name="connsiteX47" fmla="*/ 6797129 w 6797129"/>
              <a:gd name="connsiteY47" fmla="*/ 3406346 h 6733960"/>
              <a:gd name="connsiteX48" fmla="*/ 6797129 w 6797129"/>
              <a:gd name="connsiteY48" fmla="*/ 5823034 h 6733960"/>
              <a:gd name="connsiteX49" fmla="*/ 6762368 w 6797129"/>
              <a:gd name="connsiteY49" fmla="*/ 5826366 h 6733960"/>
              <a:gd name="connsiteX50" fmla="*/ 6548258 w 6797129"/>
              <a:gd name="connsiteY50" fmla="*/ 5737679 h 6733960"/>
              <a:gd name="connsiteX51" fmla="*/ 5639379 w 6797129"/>
              <a:gd name="connsiteY51" fmla="*/ 4828800 h 6733960"/>
              <a:gd name="connsiteX52" fmla="*/ 5639378 w 6797129"/>
              <a:gd name="connsiteY52" fmla="*/ 4400580 h 6733960"/>
              <a:gd name="connsiteX53" fmla="*/ 6548258 w 6797129"/>
              <a:gd name="connsiteY53" fmla="*/ 3491701 h 6733960"/>
              <a:gd name="connsiteX54" fmla="*/ 6762369 w 6797129"/>
              <a:gd name="connsiteY54" fmla="*/ 3403014 h 6733960"/>
              <a:gd name="connsiteX55" fmla="*/ 5366076 w 6797129"/>
              <a:gd name="connsiteY55" fmla="*/ 2041017 h 6733960"/>
              <a:gd name="connsiteX56" fmla="*/ 5580186 w 6797129"/>
              <a:gd name="connsiteY56" fmla="*/ 2129703 h 6733960"/>
              <a:gd name="connsiteX57" fmla="*/ 6489065 w 6797129"/>
              <a:gd name="connsiteY57" fmla="*/ 3038583 h 6733960"/>
              <a:gd name="connsiteX58" fmla="*/ 6489065 w 6797129"/>
              <a:gd name="connsiteY58" fmla="*/ 3466803 h 6733960"/>
              <a:gd name="connsiteX59" fmla="*/ 5580185 w 6797129"/>
              <a:gd name="connsiteY59" fmla="*/ 4375681 h 6733960"/>
              <a:gd name="connsiteX60" fmla="*/ 5151967 w 6797129"/>
              <a:gd name="connsiteY60" fmla="*/ 4375681 h 6733960"/>
              <a:gd name="connsiteX61" fmla="*/ 4243087 w 6797129"/>
              <a:gd name="connsiteY61" fmla="*/ 3466803 h 6733960"/>
              <a:gd name="connsiteX62" fmla="*/ 4243087 w 6797129"/>
              <a:gd name="connsiteY62" fmla="*/ 3038583 h 6733960"/>
              <a:gd name="connsiteX63" fmla="*/ 5151966 w 6797129"/>
              <a:gd name="connsiteY63" fmla="*/ 2129703 h 6733960"/>
              <a:gd name="connsiteX64" fmla="*/ 5366076 w 6797129"/>
              <a:gd name="connsiteY64" fmla="*/ 2041017 h 6733960"/>
              <a:gd name="connsiteX65" fmla="*/ 2603019 w 6797129"/>
              <a:gd name="connsiteY65" fmla="*/ 2041017 h 6733960"/>
              <a:gd name="connsiteX66" fmla="*/ 2817129 w 6797129"/>
              <a:gd name="connsiteY66" fmla="*/ 2129705 h 6733960"/>
              <a:gd name="connsiteX67" fmla="*/ 3726008 w 6797129"/>
              <a:gd name="connsiteY67" fmla="*/ 3038584 h 6733960"/>
              <a:gd name="connsiteX68" fmla="*/ 3726008 w 6797129"/>
              <a:gd name="connsiteY68" fmla="*/ 3466804 h 6733960"/>
              <a:gd name="connsiteX69" fmla="*/ 2817129 w 6797129"/>
              <a:gd name="connsiteY69" fmla="*/ 4375683 h 6733960"/>
              <a:gd name="connsiteX70" fmla="*/ 2388910 w 6797129"/>
              <a:gd name="connsiteY70" fmla="*/ 4375683 h 6733960"/>
              <a:gd name="connsiteX71" fmla="*/ 1480030 w 6797129"/>
              <a:gd name="connsiteY71" fmla="*/ 3466804 h 6733960"/>
              <a:gd name="connsiteX72" fmla="*/ 1480030 w 6797129"/>
              <a:gd name="connsiteY72" fmla="*/ 3038584 h 6733960"/>
              <a:gd name="connsiteX73" fmla="*/ 2388908 w 6797129"/>
              <a:gd name="connsiteY73" fmla="*/ 2129706 h 6733960"/>
              <a:gd name="connsiteX74" fmla="*/ 2603019 w 6797129"/>
              <a:gd name="connsiteY74" fmla="*/ 2041017 h 6733960"/>
              <a:gd name="connsiteX75" fmla="*/ 3994362 w 6797129"/>
              <a:gd name="connsiteY75" fmla="*/ 649675 h 6733960"/>
              <a:gd name="connsiteX76" fmla="*/ 4208472 w 6797129"/>
              <a:gd name="connsiteY76" fmla="*/ 738363 h 6733960"/>
              <a:gd name="connsiteX77" fmla="*/ 5117351 w 6797129"/>
              <a:gd name="connsiteY77" fmla="*/ 1647242 h 6733960"/>
              <a:gd name="connsiteX78" fmla="*/ 5117351 w 6797129"/>
              <a:gd name="connsiteY78" fmla="*/ 2075461 h 6733960"/>
              <a:gd name="connsiteX79" fmla="*/ 4208471 w 6797129"/>
              <a:gd name="connsiteY79" fmla="*/ 2984341 h 6733960"/>
              <a:gd name="connsiteX80" fmla="*/ 3780252 w 6797129"/>
              <a:gd name="connsiteY80" fmla="*/ 2984340 h 6733960"/>
              <a:gd name="connsiteX81" fmla="*/ 2871373 w 6797129"/>
              <a:gd name="connsiteY81" fmla="*/ 2075461 h 6733960"/>
              <a:gd name="connsiteX82" fmla="*/ 2871373 w 6797129"/>
              <a:gd name="connsiteY82" fmla="*/ 1647242 h 6733960"/>
              <a:gd name="connsiteX83" fmla="*/ 3780252 w 6797129"/>
              <a:gd name="connsiteY83" fmla="*/ 738363 h 6733960"/>
              <a:gd name="connsiteX84" fmla="*/ 3994362 w 6797129"/>
              <a:gd name="connsiteY84" fmla="*/ 649675 h 6733960"/>
              <a:gd name="connsiteX85" fmla="*/ 6757419 w 6797129"/>
              <a:gd name="connsiteY85" fmla="*/ 649674 h 6733960"/>
              <a:gd name="connsiteX86" fmla="*/ 6797129 w 6797129"/>
              <a:gd name="connsiteY86" fmla="*/ 653479 h 6733960"/>
              <a:gd name="connsiteX87" fmla="*/ 6797129 w 6797129"/>
              <a:gd name="connsiteY87" fmla="*/ 3069222 h 6733960"/>
              <a:gd name="connsiteX88" fmla="*/ 6757418 w 6797129"/>
              <a:gd name="connsiteY88" fmla="*/ 3073028 h 6733960"/>
              <a:gd name="connsiteX89" fmla="*/ 6543309 w 6797129"/>
              <a:gd name="connsiteY89" fmla="*/ 2984340 h 6733960"/>
              <a:gd name="connsiteX90" fmla="*/ 5634429 w 6797129"/>
              <a:gd name="connsiteY90" fmla="*/ 2075460 h 6733960"/>
              <a:gd name="connsiteX91" fmla="*/ 5634429 w 6797129"/>
              <a:gd name="connsiteY91" fmla="*/ 1647240 h 6733960"/>
              <a:gd name="connsiteX92" fmla="*/ 6543309 w 6797129"/>
              <a:gd name="connsiteY92" fmla="*/ 738361 h 6733960"/>
              <a:gd name="connsiteX93" fmla="*/ 6757419 w 6797129"/>
              <a:gd name="connsiteY93" fmla="*/ 649674 h 6733960"/>
              <a:gd name="connsiteX94" fmla="*/ 4518615 w 6797129"/>
              <a:gd name="connsiteY94" fmla="*/ 0 h 6733960"/>
              <a:gd name="connsiteX95" fmla="*/ 6252794 w 6797129"/>
              <a:gd name="connsiteY95" fmla="*/ 0 h 6733960"/>
              <a:gd name="connsiteX96" fmla="*/ 6508694 w 6797129"/>
              <a:gd name="connsiteY96" fmla="*/ 255900 h 6733960"/>
              <a:gd name="connsiteX97" fmla="*/ 6508694 w 6797129"/>
              <a:gd name="connsiteY97" fmla="*/ 684120 h 6733960"/>
              <a:gd name="connsiteX98" fmla="*/ 5599814 w 6797129"/>
              <a:gd name="connsiteY98" fmla="*/ 1592999 h 6733960"/>
              <a:gd name="connsiteX99" fmla="*/ 5171595 w 6797129"/>
              <a:gd name="connsiteY99" fmla="*/ 1592999 h 6733960"/>
              <a:gd name="connsiteX100" fmla="*/ 4262716 w 6797129"/>
              <a:gd name="connsiteY100" fmla="*/ 684119 h 6733960"/>
              <a:gd name="connsiteX101" fmla="*/ 4262716 w 6797129"/>
              <a:gd name="connsiteY101" fmla="*/ 255899 h 6733960"/>
              <a:gd name="connsiteX102" fmla="*/ 1743833 w 6797129"/>
              <a:gd name="connsiteY102" fmla="*/ 0 h 6733960"/>
              <a:gd name="connsiteX103" fmla="*/ 3478012 w 6797129"/>
              <a:gd name="connsiteY103" fmla="*/ 0 h 6733960"/>
              <a:gd name="connsiteX104" fmla="*/ 3733912 w 6797129"/>
              <a:gd name="connsiteY104" fmla="*/ 255899 h 6733960"/>
              <a:gd name="connsiteX105" fmla="*/ 3733912 w 6797129"/>
              <a:gd name="connsiteY105" fmla="*/ 684119 h 6733960"/>
              <a:gd name="connsiteX106" fmla="*/ 2825032 w 6797129"/>
              <a:gd name="connsiteY106" fmla="*/ 1592999 h 6733960"/>
              <a:gd name="connsiteX107" fmla="*/ 2396812 w 6797129"/>
              <a:gd name="connsiteY107" fmla="*/ 1592999 h 6733960"/>
              <a:gd name="connsiteX108" fmla="*/ 1487933 w 6797129"/>
              <a:gd name="connsiteY108" fmla="*/ 684119 h 6733960"/>
              <a:gd name="connsiteX109" fmla="*/ 1487933 w 6797129"/>
              <a:gd name="connsiteY109" fmla="*/ 255899 h 673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797129" h="6733960">
                <a:moveTo>
                  <a:pt x="3979684" y="6185698"/>
                </a:moveTo>
                <a:cubicBezTo>
                  <a:pt x="4057177" y="6185698"/>
                  <a:pt x="4134669" y="6215260"/>
                  <a:pt x="4193794" y="6274385"/>
                </a:cubicBezTo>
                <a:lnTo>
                  <a:pt x="4653369" y="6733960"/>
                </a:lnTo>
                <a:lnTo>
                  <a:pt x="3305999" y="6733960"/>
                </a:lnTo>
                <a:lnTo>
                  <a:pt x="3765574" y="6274385"/>
                </a:lnTo>
                <a:cubicBezTo>
                  <a:pt x="3824699" y="6215260"/>
                  <a:pt x="3902192" y="6185698"/>
                  <a:pt x="3979684" y="6185698"/>
                </a:cubicBezTo>
                <a:close/>
                <a:moveTo>
                  <a:pt x="2583391" y="4823700"/>
                </a:moveTo>
                <a:cubicBezTo>
                  <a:pt x="2660884" y="4823700"/>
                  <a:pt x="2738377" y="4853262"/>
                  <a:pt x="2797502" y="4912387"/>
                </a:cubicBezTo>
                <a:lnTo>
                  <a:pt x="3706381" y="5821267"/>
                </a:lnTo>
                <a:cubicBezTo>
                  <a:pt x="3824630" y="5939516"/>
                  <a:pt x="3824630" y="6131237"/>
                  <a:pt x="3706381" y="6249486"/>
                </a:cubicBezTo>
                <a:lnTo>
                  <a:pt x="3221907" y="6733960"/>
                </a:lnTo>
                <a:lnTo>
                  <a:pt x="1944875" y="6733960"/>
                </a:lnTo>
                <a:lnTo>
                  <a:pt x="1460402" y="6249486"/>
                </a:lnTo>
                <a:cubicBezTo>
                  <a:pt x="1342153" y="6131237"/>
                  <a:pt x="1342153" y="5939516"/>
                  <a:pt x="1460402" y="5821267"/>
                </a:cubicBezTo>
                <a:lnTo>
                  <a:pt x="2369282" y="4912387"/>
                </a:lnTo>
                <a:cubicBezTo>
                  <a:pt x="2428406" y="4853263"/>
                  <a:pt x="2505899" y="4823700"/>
                  <a:pt x="2583391" y="4823700"/>
                </a:cubicBezTo>
                <a:close/>
                <a:moveTo>
                  <a:pt x="5371026" y="4794356"/>
                </a:moveTo>
                <a:cubicBezTo>
                  <a:pt x="5448517" y="4794356"/>
                  <a:pt x="5526011" y="4823919"/>
                  <a:pt x="5585135" y="4883043"/>
                </a:cubicBezTo>
                <a:lnTo>
                  <a:pt x="6494014" y="5791923"/>
                </a:lnTo>
                <a:cubicBezTo>
                  <a:pt x="6612264" y="5910172"/>
                  <a:pt x="6612264" y="6101893"/>
                  <a:pt x="6494014" y="6220142"/>
                </a:cubicBezTo>
                <a:lnTo>
                  <a:pt x="5980197" y="6733960"/>
                </a:lnTo>
                <a:lnTo>
                  <a:pt x="4761854" y="6733960"/>
                </a:lnTo>
                <a:lnTo>
                  <a:pt x="4248037" y="6220142"/>
                </a:lnTo>
                <a:cubicBezTo>
                  <a:pt x="4129787" y="6101893"/>
                  <a:pt x="4129787" y="5910172"/>
                  <a:pt x="4248037" y="5791923"/>
                </a:cubicBezTo>
                <a:lnTo>
                  <a:pt x="5156916" y="4883044"/>
                </a:lnTo>
                <a:cubicBezTo>
                  <a:pt x="5216041" y="4823919"/>
                  <a:pt x="5293534" y="4794356"/>
                  <a:pt x="5371026" y="4794356"/>
                </a:cubicBezTo>
                <a:close/>
                <a:moveTo>
                  <a:pt x="1211677" y="3432359"/>
                </a:moveTo>
                <a:cubicBezTo>
                  <a:pt x="1289170" y="3432359"/>
                  <a:pt x="1366663" y="3461921"/>
                  <a:pt x="1425787" y="3521046"/>
                </a:cubicBezTo>
                <a:lnTo>
                  <a:pt x="2334667" y="4429926"/>
                </a:lnTo>
                <a:cubicBezTo>
                  <a:pt x="2452916" y="4548175"/>
                  <a:pt x="2452916" y="4739896"/>
                  <a:pt x="2334667" y="4858146"/>
                </a:cubicBezTo>
                <a:lnTo>
                  <a:pt x="1425787" y="5767025"/>
                </a:lnTo>
                <a:cubicBezTo>
                  <a:pt x="1307538" y="5885275"/>
                  <a:pt x="1115817" y="5885275"/>
                  <a:pt x="997568" y="5767025"/>
                </a:cubicBezTo>
                <a:lnTo>
                  <a:pt x="88688" y="4858146"/>
                </a:lnTo>
                <a:cubicBezTo>
                  <a:pt x="-29562" y="4739896"/>
                  <a:pt x="-29562" y="4548175"/>
                  <a:pt x="88688" y="4429926"/>
                </a:cubicBezTo>
                <a:lnTo>
                  <a:pt x="997568" y="3521046"/>
                </a:lnTo>
                <a:cubicBezTo>
                  <a:pt x="1056693" y="3461921"/>
                  <a:pt x="1134185" y="3432359"/>
                  <a:pt x="1211677" y="3432359"/>
                </a:cubicBezTo>
                <a:close/>
                <a:moveTo>
                  <a:pt x="3974733" y="3432358"/>
                </a:moveTo>
                <a:cubicBezTo>
                  <a:pt x="4052226" y="3432359"/>
                  <a:pt x="4129718" y="3461921"/>
                  <a:pt x="4188843" y="3521045"/>
                </a:cubicBezTo>
                <a:lnTo>
                  <a:pt x="5097722" y="4429925"/>
                </a:lnTo>
                <a:cubicBezTo>
                  <a:pt x="5215971" y="4548174"/>
                  <a:pt x="5215972" y="4739895"/>
                  <a:pt x="5097723" y="4858145"/>
                </a:cubicBezTo>
                <a:lnTo>
                  <a:pt x="4188843" y="5767025"/>
                </a:lnTo>
                <a:cubicBezTo>
                  <a:pt x="4070593" y="5885274"/>
                  <a:pt x="3878873" y="5885273"/>
                  <a:pt x="3760624" y="5767024"/>
                </a:cubicBezTo>
                <a:lnTo>
                  <a:pt x="2851744" y="4858145"/>
                </a:lnTo>
                <a:cubicBezTo>
                  <a:pt x="2733494" y="4739895"/>
                  <a:pt x="2733495" y="4548174"/>
                  <a:pt x="2851744" y="4429925"/>
                </a:cubicBezTo>
                <a:lnTo>
                  <a:pt x="3760623" y="3521045"/>
                </a:lnTo>
                <a:cubicBezTo>
                  <a:pt x="3819748" y="3461921"/>
                  <a:pt x="3897240" y="3432359"/>
                  <a:pt x="3974733" y="3432358"/>
                </a:cubicBezTo>
                <a:close/>
                <a:moveTo>
                  <a:pt x="6762369" y="3403014"/>
                </a:moveTo>
                <a:lnTo>
                  <a:pt x="6797129" y="3406346"/>
                </a:lnTo>
                <a:lnTo>
                  <a:pt x="6797129" y="5823034"/>
                </a:lnTo>
                <a:lnTo>
                  <a:pt x="6762368" y="5826366"/>
                </a:lnTo>
                <a:cubicBezTo>
                  <a:pt x="6684875" y="5826366"/>
                  <a:pt x="6607383" y="5796804"/>
                  <a:pt x="6548258" y="5737679"/>
                </a:cubicBezTo>
                <a:lnTo>
                  <a:pt x="5639379" y="4828800"/>
                </a:lnTo>
                <a:cubicBezTo>
                  <a:pt x="5521130" y="4710550"/>
                  <a:pt x="5521129" y="4518829"/>
                  <a:pt x="5639378" y="4400580"/>
                </a:cubicBezTo>
                <a:lnTo>
                  <a:pt x="6548258" y="3491701"/>
                </a:lnTo>
                <a:cubicBezTo>
                  <a:pt x="6607383" y="3432576"/>
                  <a:pt x="6684875" y="3403014"/>
                  <a:pt x="6762369" y="3403014"/>
                </a:cubicBezTo>
                <a:close/>
                <a:moveTo>
                  <a:pt x="5366076" y="2041017"/>
                </a:moveTo>
                <a:cubicBezTo>
                  <a:pt x="5443568" y="2041017"/>
                  <a:pt x="5521060" y="2070579"/>
                  <a:pt x="5580186" y="2129703"/>
                </a:cubicBezTo>
                <a:lnTo>
                  <a:pt x="6489065" y="3038583"/>
                </a:lnTo>
                <a:cubicBezTo>
                  <a:pt x="6607314" y="3156832"/>
                  <a:pt x="6607314" y="3348552"/>
                  <a:pt x="6489065" y="3466803"/>
                </a:cubicBezTo>
                <a:lnTo>
                  <a:pt x="5580185" y="4375681"/>
                </a:lnTo>
                <a:cubicBezTo>
                  <a:pt x="5461936" y="4493930"/>
                  <a:pt x="5270215" y="4493930"/>
                  <a:pt x="5151967" y="4375681"/>
                </a:cubicBezTo>
                <a:lnTo>
                  <a:pt x="4243087" y="3466803"/>
                </a:lnTo>
                <a:cubicBezTo>
                  <a:pt x="4124837" y="3348552"/>
                  <a:pt x="4124837" y="3156833"/>
                  <a:pt x="4243087" y="3038583"/>
                </a:cubicBezTo>
                <a:lnTo>
                  <a:pt x="5151966" y="2129703"/>
                </a:lnTo>
                <a:cubicBezTo>
                  <a:pt x="5211090" y="2070580"/>
                  <a:pt x="5288583" y="2041016"/>
                  <a:pt x="5366076" y="2041017"/>
                </a:cubicBezTo>
                <a:close/>
                <a:moveTo>
                  <a:pt x="2603019" y="2041017"/>
                </a:moveTo>
                <a:cubicBezTo>
                  <a:pt x="2680512" y="2041017"/>
                  <a:pt x="2758004" y="2070580"/>
                  <a:pt x="2817129" y="2129705"/>
                </a:cubicBezTo>
                <a:lnTo>
                  <a:pt x="3726008" y="3038584"/>
                </a:lnTo>
                <a:cubicBezTo>
                  <a:pt x="3844258" y="3156834"/>
                  <a:pt x="3844258" y="3348554"/>
                  <a:pt x="3726008" y="3466804"/>
                </a:cubicBezTo>
                <a:lnTo>
                  <a:pt x="2817129" y="4375683"/>
                </a:lnTo>
                <a:cubicBezTo>
                  <a:pt x="2698880" y="4493933"/>
                  <a:pt x="2507159" y="4493933"/>
                  <a:pt x="2388910" y="4375683"/>
                </a:cubicBezTo>
                <a:lnTo>
                  <a:pt x="1480030" y="3466804"/>
                </a:lnTo>
                <a:cubicBezTo>
                  <a:pt x="1361781" y="3348554"/>
                  <a:pt x="1361780" y="3156834"/>
                  <a:pt x="1480030" y="3038584"/>
                </a:cubicBezTo>
                <a:lnTo>
                  <a:pt x="2388908" y="2129706"/>
                </a:lnTo>
                <a:cubicBezTo>
                  <a:pt x="2448034" y="2070580"/>
                  <a:pt x="2525527" y="2041017"/>
                  <a:pt x="2603019" y="2041017"/>
                </a:cubicBezTo>
                <a:close/>
                <a:moveTo>
                  <a:pt x="3994362" y="649675"/>
                </a:moveTo>
                <a:cubicBezTo>
                  <a:pt x="4071855" y="649674"/>
                  <a:pt x="4149347" y="679237"/>
                  <a:pt x="4208472" y="738363"/>
                </a:cubicBezTo>
                <a:lnTo>
                  <a:pt x="5117351" y="1647242"/>
                </a:lnTo>
                <a:cubicBezTo>
                  <a:pt x="5235601" y="1765491"/>
                  <a:pt x="5235601" y="1957212"/>
                  <a:pt x="5117351" y="2075461"/>
                </a:cubicBezTo>
                <a:lnTo>
                  <a:pt x="4208471" y="2984341"/>
                </a:lnTo>
                <a:cubicBezTo>
                  <a:pt x="4090223" y="3102591"/>
                  <a:pt x="3898502" y="3102591"/>
                  <a:pt x="3780252" y="2984340"/>
                </a:cubicBezTo>
                <a:lnTo>
                  <a:pt x="2871373" y="2075461"/>
                </a:lnTo>
                <a:cubicBezTo>
                  <a:pt x="2753124" y="1957212"/>
                  <a:pt x="2753123" y="1765491"/>
                  <a:pt x="2871373" y="1647242"/>
                </a:cubicBezTo>
                <a:lnTo>
                  <a:pt x="3780252" y="738363"/>
                </a:lnTo>
                <a:cubicBezTo>
                  <a:pt x="3839377" y="679238"/>
                  <a:pt x="3916870" y="649674"/>
                  <a:pt x="3994362" y="649675"/>
                </a:cubicBezTo>
                <a:close/>
                <a:moveTo>
                  <a:pt x="6757419" y="649674"/>
                </a:moveTo>
                <a:lnTo>
                  <a:pt x="6797129" y="653479"/>
                </a:lnTo>
                <a:lnTo>
                  <a:pt x="6797129" y="3069222"/>
                </a:lnTo>
                <a:lnTo>
                  <a:pt x="6757418" y="3073028"/>
                </a:lnTo>
                <a:cubicBezTo>
                  <a:pt x="6679926" y="3073028"/>
                  <a:pt x="6602433" y="3043466"/>
                  <a:pt x="6543309" y="2984340"/>
                </a:cubicBezTo>
                <a:lnTo>
                  <a:pt x="5634429" y="2075460"/>
                </a:lnTo>
                <a:cubicBezTo>
                  <a:pt x="5516180" y="1957211"/>
                  <a:pt x="5516179" y="1765490"/>
                  <a:pt x="5634429" y="1647240"/>
                </a:cubicBezTo>
                <a:lnTo>
                  <a:pt x="6543309" y="738361"/>
                </a:lnTo>
                <a:cubicBezTo>
                  <a:pt x="6602434" y="679236"/>
                  <a:pt x="6679926" y="649674"/>
                  <a:pt x="6757419" y="649674"/>
                </a:cubicBezTo>
                <a:close/>
                <a:moveTo>
                  <a:pt x="4518615" y="0"/>
                </a:moveTo>
                <a:lnTo>
                  <a:pt x="6252794" y="0"/>
                </a:lnTo>
                <a:lnTo>
                  <a:pt x="6508694" y="255900"/>
                </a:lnTo>
                <a:cubicBezTo>
                  <a:pt x="6626943" y="374149"/>
                  <a:pt x="6626943" y="565870"/>
                  <a:pt x="6508694" y="684120"/>
                </a:cubicBezTo>
                <a:lnTo>
                  <a:pt x="5599814" y="1592999"/>
                </a:lnTo>
                <a:cubicBezTo>
                  <a:pt x="5481565" y="1711249"/>
                  <a:pt x="5289845" y="1711248"/>
                  <a:pt x="5171595" y="1592999"/>
                </a:cubicBezTo>
                <a:lnTo>
                  <a:pt x="4262716" y="684119"/>
                </a:lnTo>
                <a:cubicBezTo>
                  <a:pt x="4144466" y="565869"/>
                  <a:pt x="4144466" y="374149"/>
                  <a:pt x="4262716" y="255899"/>
                </a:cubicBezTo>
                <a:close/>
                <a:moveTo>
                  <a:pt x="1743833" y="0"/>
                </a:moveTo>
                <a:lnTo>
                  <a:pt x="3478012" y="0"/>
                </a:lnTo>
                <a:lnTo>
                  <a:pt x="3733912" y="255899"/>
                </a:lnTo>
                <a:cubicBezTo>
                  <a:pt x="3852161" y="374149"/>
                  <a:pt x="3852161" y="565869"/>
                  <a:pt x="3733912" y="684119"/>
                </a:cubicBezTo>
                <a:lnTo>
                  <a:pt x="2825032" y="1592999"/>
                </a:lnTo>
                <a:cubicBezTo>
                  <a:pt x="2706783" y="1711248"/>
                  <a:pt x="2515062" y="1711248"/>
                  <a:pt x="2396812" y="1592999"/>
                </a:cubicBezTo>
                <a:lnTo>
                  <a:pt x="1487933" y="684119"/>
                </a:lnTo>
                <a:cubicBezTo>
                  <a:pt x="1369683" y="565869"/>
                  <a:pt x="1369683" y="374149"/>
                  <a:pt x="1487933" y="2558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 that represents the most your presentation. Use the crop option to adjust the picture.</a:t>
            </a:r>
          </a:p>
        </p:txBody>
      </p:sp>
    </p:spTree>
    <p:extLst>
      <p:ext uri="{BB962C8B-B14F-4D97-AF65-F5344CB8AC3E}">
        <p14:creationId xmlns:p14="http://schemas.microsoft.com/office/powerpoint/2010/main" val="303498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18929F-40FD-AB98-A7F8-9A9FDD96F573}"/>
              </a:ext>
            </a:extLst>
          </p:cNvPr>
          <p:cNvSpPr/>
          <p:nvPr userDrawn="1"/>
        </p:nvSpPr>
        <p:spPr>
          <a:xfrm>
            <a:off x="0" y="0"/>
            <a:ext cx="7112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4B4AD9-B34C-98D7-2CC4-E62EC421DA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324" y="1513404"/>
            <a:ext cx="5591675" cy="1836738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8A8A"/>
                </a:solidFill>
              </a:defRPr>
            </a:lvl1pPr>
          </a:lstStyle>
          <a:p>
            <a:r>
              <a:rPr lang="en-US"/>
              <a:t>Paper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C46646F-4943-CBC8-1111-004DB55EC1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324" y="3879249"/>
            <a:ext cx="4999286" cy="54912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A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Authors: First Name Last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6BA471-9730-1408-7787-4B8E7490494F}"/>
              </a:ext>
            </a:extLst>
          </p:cNvPr>
          <p:cNvSpPr txBox="1"/>
          <p:nvPr userDrawn="1"/>
        </p:nvSpPr>
        <p:spPr>
          <a:xfrm>
            <a:off x="885071" y="124919"/>
            <a:ext cx="4156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008A8A"/>
                </a:solidFill>
              </a:rPr>
              <a:t>15</a:t>
            </a:r>
            <a:r>
              <a:rPr lang="en-US" sz="2000" b="1" i="1" baseline="30000">
                <a:solidFill>
                  <a:srgbClr val="008A8A"/>
                </a:solidFill>
              </a:rPr>
              <a:t>th</a:t>
            </a:r>
            <a:r>
              <a:rPr lang="en-US" sz="2000" b="1" i="1">
                <a:solidFill>
                  <a:srgbClr val="008A8A"/>
                </a:solidFill>
              </a:rPr>
              <a:t> </a:t>
            </a:r>
            <a:r>
              <a:rPr lang="en-US" sz="2400" b="1" i="1">
                <a:solidFill>
                  <a:srgbClr val="008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</a:t>
            </a:r>
            <a:r>
              <a:rPr lang="en-US" sz="2000" b="1" i="0">
                <a:solidFill>
                  <a:srgbClr val="008A8A"/>
                </a:solidFill>
              </a:rPr>
              <a:t> PhD Symposium 2024</a:t>
            </a:r>
          </a:p>
          <a:p>
            <a:r>
              <a:rPr lang="en-US" sz="2000" b="1" i="0">
                <a:solidFill>
                  <a:srgbClr val="008A8A"/>
                </a:solidFill>
              </a:rPr>
              <a:t>Budapest</a:t>
            </a:r>
            <a:endParaRPr lang="en-US" sz="2000" b="1" i="1">
              <a:solidFill>
                <a:srgbClr val="008A8A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38A0BEC-8355-0D93-F7EC-DB805BF91B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324" y="4683641"/>
            <a:ext cx="4999539" cy="834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8A8A"/>
                </a:solidFill>
              </a:defRPr>
            </a:lvl1pPr>
          </a:lstStyle>
          <a:p>
            <a:pPr lvl="0"/>
            <a:r>
              <a:rPr lang="en-US"/>
              <a:t>University/ Country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3D72F9-0763-31F6-C8F0-679B5220808D}"/>
              </a:ext>
            </a:extLst>
          </p:cNvPr>
          <p:cNvCxnSpPr/>
          <p:nvPr userDrawn="1"/>
        </p:nvCxnSpPr>
        <p:spPr>
          <a:xfrm>
            <a:off x="885324" y="3629542"/>
            <a:ext cx="5591675" cy="0"/>
          </a:xfrm>
          <a:prstGeom prst="line">
            <a:avLst/>
          </a:prstGeom>
          <a:ln>
            <a:solidFill>
              <a:srgbClr val="008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0DF5D2B6-354A-21A0-2A6A-CB14173CBD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071" y="5789573"/>
            <a:ext cx="2700000" cy="900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University logo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E48ABC-5991-BEB5-CD94-3C721A9EA1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4563" y="1360488"/>
            <a:ext cx="4614862" cy="5329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Alternative cover.</a:t>
            </a:r>
          </a:p>
          <a:p>
            <a:r>
              <a:rPr lang="en-US"/>
              <a:t>Picture that represents the most your presentation.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DBBE22-4571-1BB2-4EDA-078E8F092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958" y="179506"/>
            <a:ext cx="1001044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72C0B6F-012C-CC07-52E1-7E759F0F1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594" y="169820"/>
            <a:ext cx="1159894" cy="90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39518A0-52C5-F399-71BB-A7BAE741B3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9595" y="305506"/>
            <a:ext cx="242725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5DBA93-BCBE-7F2E-51A2-2320A33D256F}"/>
              </a:ext>
            </a:extLst>
          </p:cNvPr>
          <p:cNvSpPr/>
          <p:nvPr userDrawn="1"/>
        </p:nvSpPr>
        <p:spPr>
          <a:xfrm>
            <a:off x="72008" y="6356350"/>
            <a:ext cx="12119992" cy="499064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460D0-A7E8-CF7B-4228-4CDAC8BDF5BE}"/>
              </a:ext>
            </a:extLst>
          </p:cNvPr>
          <p:cNvSpPr/>
          <p:nvPr userDrawn="1"/>
        </p:nvSpPr>
        <p:spPr>
          <a:xfrm>
            <a:off x="0" y="6356349"/>
            <a:ext cx="72008" cy="499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1422F-9B5B-7A77-4E5A-B4F5A9E2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65126"/>
            <a:ext cx="11010900" cy="65405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DE1CB-E153-1930-8C30-FB7653A0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342" y="6436017"/>
            <a:ext cx="6771320" cy="33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| Short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F25AA-96DF-3C6D-5D35-5F795145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23025"/>
            <a:ext cx="838200" cy="33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1F52AB-7615-4CFD-B60E-15314A24EE0C}" type="slidenum">
              <a:rPr lang="en-US" smtClean="0"/>
              <a:pPr/>
              <a:t>‹#›</a:t>
            </a:fld>
            <a:r>
              <a:rPr lang="en-US"/>
              <a:t> |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F9369-94EA-8905-B15E-FD9299D8268B}"/>
              </a:ext>
            </a:extLst>
          </p:cNvPr>
          <p:cNvSpPr txBox="1"/>
          <p:nvPr userDrawn="1"/>
        </p:nvSpPr>
        <p:spPr>
          <a:xfrm>
            <a:off x="249746" y="6424350"/>
            <a:ext cx="2580134" cy="3513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15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</a:t>
            </a:r>
            <a:r>
              <a:rPr lang="en-US" sz="1200">
                <a:solidFill>
                  <a:schemeClr val="bg1"/>
                </a:solidFill>
              </a:rPr>
              <a:t> PhD Symposium | Budapest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E4B10-1333-E211-C36E-44A39A710FA1}"/>
              </a:ext>
            </a:extLst>
          </p:cNvPr>
          <p:cNvSpPr txBox="1"/>
          <p:nvPr userDrawn="1"/>
        </p:nvSpPr>
        <p:spPr>
          <a:xfrm>
            <a:off x="9978008" y="6411358"/>
            <a:ext cx="1528192" cy="3513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August 28-30, 2024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36A58-7C35-5B73-D3A4-787DE2364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209675"/>
            <a:ext cx="11010900" cy="4895850"/>
          </a:xfrm>
        </p:spPr>
        <p:txBody>
          <a:bodyPr>
            <a:noAutofit/>
          </a:bodyPr>
          <a:lstStyle>
            <a:lvl1pPr marL="2286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1pPr>
            <a:lvl2pPr marL="6858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2pPr>
            <a:lvl3pPr marL="11430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3pPr>
            <a:lvl4pPr marL="16002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4pPr>
            <a:lvl5pPr marL="20574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46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5DBA93-BCBE-7F2E-51A2-2320A33D256F}"/>
              </a:ext>
            </a:extLst>
          </p:cNvPr>
          <p:cNvSpPr/>
          <p:nvPr userDrawn="1"/>
        </p:nvSpPr>
        <p:spPr>
          <a:xfrm>
            <a:off x="72008" y="6356350"/>
            <a:ext cx="12119992" cy="499064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460D0-A7E8-CF7B-4228-4CDAC8BDF5BE}"/>
              </a:ext>
            </a:extLst>
          </p:cNvPr>
          <p:cNvSpPr/>
          <p:nvPr userDrawn="1"/>
        </p:nvSpPr>
        <p:spPr>
          <a:xfrm>
            <a:off x="0" y="6356349"/>
            <a:ext cx="72008" cy="499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1422F-9B5B-7A77-4E5A-B4F5A9E2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65126"/>
            <a:ext cx="11010900" cy="65405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DE1CB-E153-1930-8C30-FB7653A0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9342" y="6436017"/>
            <a:ext cx="6771320" cy="33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Name | Short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F25AA-96DF-3C6D-5D35-5F795145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23025"/>
            <a:ext cx="838200" cy="339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1F52AB-7615-4CFD-B60E-15314A24EE0C}" type="slidenum">
              <a:rPr lang="en-US" smtClean="0"/>
              <a:pPr/>
              <a:t>‹#›</a:t>
            </a:fld>
            <a:r>
              <a:rPr lang="en-US"/>
              <a:t> |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F9369-94EA-8905-B15E-FD9299D8268B}"/>
              </a:ext>
            </a:extLst>
          </p:cNvPr>
          <p:cNvSpPr txBox="1"/>
          <p:nvPr userDrawn="1"/>
        </p:nvSpPr>
        <p:spPr>
          <a:xfrm>
            <a:off x="249746" y="6424350"/>
            <a:ext cx="2580134" cy="3513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15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</a:t>
            </a:r>
            <a:r>
              <a:rPr lang="en-US" sz="1200">
                <a:solidFill>
                  <a:schemeClr val="bg1"/>
                </a:solidFill>
              </a:rPr>
              <a:t> PhD Symposium | Budapest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E4B10-1333-E211-C36E-44A39A710FA1}"/>
              </a:ext>
            </a:extLst>
          </p:cNvPr>
          <p:cNvSpPr txBox="1"/>
          <p:nvPr userDrawn="1"/>
        </p:nvSpPr>
        <p:spPr>
          <a:xfrm>
            <a:off x="9978008" y="6411358"/>
            <a:ext cx="1528192" cy="3513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August 28-30, 2024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236A58-7C35-5B73-D3A4-787DE2364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209675"/>
            <a:ext cx="5505450" cy="4895850"/>
          </a:xfrm>
        </p:spPr>
        <p:txBody>
          <a:bodyPr>
            <a:noAutofit/>
          </a:bodyPr>
          <a:lstStyle>
            <a:lvl1pPr marL="2286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1pPr>
            <a:lvl2pPr marL="6858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2pPr>
            <a:lvl3pPr marL="11430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3pPr>
            <a:lvl4pPr marL="16002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4pPr>
            <a:lvl5pPr marL="2057400" indent="-228600">
              <a:buClr>
                <a:srgbClr val="A6A6A6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5102B8-7525-CBEC-7E97-B32DE36A75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09675"/>
            <a:ext cx="5257800" cy="44386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06FEC5-E6D6-0B33-FE06-2BF7AF288C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715000"/>
            <a:ext cx="5257800" cy="3905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8128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5DBA93-BCBE-7F2E-51A2-2320A33D256F}"/>
              </a:ext>
            </a:extLst>
          </p:cNvPr>
          <p:cNvSpPr/>
          <p:nvPr userDrawn="1"/>
        </p:nvSpPr>
        <p:spPr>
          <a:xfrm>
            <a:off x="72008" y="2349000"/>
            <a:ext cx="12119992" cy="2160000"/>
          </a:xfrm>
          <a:prstGeom prst="rect">
            <a:avLst/>
          </a:prstGeom>
          <a:solidFill>
            <a:srgbClr val="008A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460D0-A7E8-CF7B-4228-4CDAC8BDF5BE}"/>
              </a:ext>
            </a:extLst>
          </p:cNvPr>
          <p:cNvSpPr/>
          <p:nvPr userDrawn="1"/>
        </p:nvSpPr>
        <p:spPr>
          <a:xfrm>
            <a:off x="0" y="2348998"/>
            <a:ext cx="712800" cy="21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1422F-9B5B-7A77-4E5A-B4F5A9E2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00" y="2790825"/>
            <a:ext cx="10641000" cy="127635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Thankig the audience</a:t>
            </a:r>
          </a:p>
        </p:txBody>
      </p:sp>
    </p:spTree>
    <p:extLst>
      <p:ext uri="{BB962C8B-B14F-4D97-AF65-F5344CB8AC3E}">
        <p14:creationId xmlns:p14="http://schemas.microsoft.com/office/powerpoint/2010/main" val="128667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EA666-11E0-0DF4-2BEB-DB3531B7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109F4-B1FA-D07E-ED25-16A19621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68E7-CDF6-E5FA-3EF2-01F511BDC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213B-7F50-A622-0839-DB901E284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51A62-6696-E090-31FF-45A0104F4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1F52AB-7615-4CFD-B60E-15314A24E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0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6A6A6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A6A6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A6A6"/>
        </a:buClr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A6A6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A6A6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D933-AC63-5F63-3251-D50B5B31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CE49D-405B-D03D-3233-A825535A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| Short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DE613-F9BF-BE9F-9F29-52A97FD2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52AB-7615-4CFD-B60E-15314A24EE0C}" type="slidenum">
              <a:rPr lang="en-US" smtClean="0"/>
              <a:pPr/>
              <a:t>1</a:t>
            </a:fld>
            <a:r>
              <a:rPr lang="en-US"/>
              <a:t> | 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937BA-5CF6-2C5F-EF50-0904F9074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/>
              <a:t> Choose a cover option, insert a picture of your presentation and the logo of your home university, fill in informations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can create different shapes for the cover picture, or just leave it as it is: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-insert shape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-insert picture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-shape format-&gt;merge shapes- &gt;intersect</a:t>
            </a:r>
          </a:p>
          <a:p>
            <a:r>
              <a:rPr lang="en-US" sz="2400"/>
              <a:t> Start adding slides: new slide-&gt;Basic Layout/Picture Layout, you can also create other layouts or freely make changes to the existing ones</a:t>
            </a:r>
          </a:p>
          <a:p>
            <a:r>
              <a:rPr lang="en-US" sz="2400"/>
              <a:t> Insert-&gt; Header/Footer: fill in info: Name | Short Title</a:t>
            </a:r>
          </a:p>
          <a:p>
            <a:r>
              <a:rPr lang="en-US" sz="2400"/>
              <a:t> Prepare your slides</a:t>
            </a:r>
          </a:p>
          <a:p>
            <a:r>
              <a:rPr lang="en-US" sz="2400"/>
              <a:t>Adjust the total number of slides: View-&gt;Slide Master change 30 to your number of slides in Basic Layout/Picture Layout</a:t>
            </a:r>
          </a:p>
          <a:p>
            <a:r>
              <a:rPr lang="en-US" sz="2400"/>
              <a:t> Questions: szinvaiszab@edu.bme.hu</a:t>
            </a:r>
          </a:p>
        </p:txBody>
      </p:sp>
    </p:spTree>
    <p:extLst>
      <p:ext uri="{BB962C8B-B14F-4D97-AF65-F5344CB8AC3E}">
        <p14:creationId xmlns:p14="http://schemas.microsoft.com/office/powerpoint/2010/main" val="184605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F909-9F72-666D-6DDD-02AD8BFDA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504AD-15C3-6FD2-A02F-8888ADA44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BF69D-6644-7D81-3897-46CBF20A7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C6A6B9-16DA-BB27-5280-BFCE5C320F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AABB29-85D8-82CA-B88A-34F10D3ED6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1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CB5A-B167-5FC2-D5A1-F185EE8AE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2D5DB-BD7B-DC54-A200-852BBA6D1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09625-4645-174F-61C7-986E2617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D3A52A-0561-B5FE-D442-A5709B136E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FC73AB-D17C-AE02-E63D-DD5B5C8347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5F30-5B2E-01FB-2B99-A56545CB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8E6BD-A63F-CA8C-3E2D-31D469DA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| Short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7C6E0-D6A1-818B-DABF-AAA4104D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52AB-7615-4CFD-B60E-15314A24EE0C}" type="slidenum">
              <a:rPr lang="en-US" smtClean="0"/>
              <a:pPr/>
              <a:t>4</a:t>
            </a:fld>
            <a:r>
              <a:rPr lang="en-US"/>
              <a:t> | 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DB939-9AC5-3F0F-13C2-525067071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A7B3-AC2C-FF96-CF57-8B1672FF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3812D-7356-178B-456E-BD56630A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| Short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B258B-05B5-89EC-1BD5-20D83D00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52AB-7615-4CFD-B60E-15314A24EE0C}" type="slidenum">
              <a:rPr lang="en-US" smtClean="0"/>
              <a:pPr/>
              <a:t>5</a:t>
            </a:fld>
            <a:r>
              <a:rPr lang="en-US"/>
              <a:t> | 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418C2-EF1D-34E8-1280-CF8916830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0BAF8C-76F8-2BFD-7DDB-94F10DA08C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BB6E8D-934C-08EF-5141-F48D8BA6A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D6A1-2BE4-025E-9647-532B8F0A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6946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8A8A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A6A6A6"/>
      </a:hlink>
      <a:folHlink>
        <a:srgbClr val="96607D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166</Words>
  <Application>Microsoft Office PowerPoint</Application>
  <PresentationFormat>Widescreen</PresentationFormat>
  <Paragraphs>20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Tahoma</vt:lpstr>
      <vt:lpstr>Times New Roman</vt:lpstr>
      <vt:lpstr>Wingdings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Szabolcs Szinvai</dc:creator>
  <cp:lastModifiedBy>Szabolcs Szinvai</cp:lastModifiedBy>
  <cp:revision>6</cp:revision>
  <dcterms:created xsi:type="dcterms:W3CDTF">2024-08-06T11:21:46Z</dcterms:created>
  <dcterms:modified xsi:type="dcterms:W3CDTF">2024-08-13T10:33:25Z</dcterms:modified>
</cp:coreProperties>
</file>